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STOICHIOMETRY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6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51.9 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82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</a:t>
            </a:r>
            <a:r>
              <a:rPr lang="en-US" sz="4000" baseline="-25000" dirty="0"/>
              <a:t>2</a:t>
            </a:r>
            <a:r>
              <a:rPr lang="en-US" sz="4000" dirty="0"/>
              <a:t>H</a:t>
            </a:r>
            <a:r>
              <a:rPr lang="en-US" sz="4000" baseline="-25000" dirty="0"/>
              <a:t>4</a:t>
            </a:r>
            <a:r>
              <a:rPr lang="en-US" sz="4000" dirty="0"/>
              <a:t>  +  3 O</a:t>
            </a:r>
            <a:r>
              <a:rPr lang="en-US" sz="4000" baseline="-25000" dirty="0"/>
              <a:t>2</a:t>
            </a:r>
            <a:r>
              <a:rPr lang="en-US" sz="4000" dirty="0"/>
              <a:t>  </a:t>
            </a:r>
            <a:r>
              <a:rPr lang="en-US" sz="4000" dirty="0">
                <a:sym typeface="Wingdings" panose="05000000000000000000" pitchFamily="2" charset="2"/>
              </a:rPr>
              <a:t>  2 CO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>
                <a:sym typeface="Wingdings" panose="05000000000000000000" pitchFamily="2" charset="2"/>
              </a:rPr>
              <a:t>  +  2 H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>
                <a:sym typeface="Wingdings" panose="05000000000000000000" pitchFamily="2" charset="2"/>
              </a:rPr>
              <a:t>O</a:t>
            </a:r>
          </a:p>
          <a:p>
            <a:r>
              <a:rPr lang="en-US" sz="4000" dirty="0" smtClean="0"/>
              <a:t>How many grams of oxygen are needed to react with 2.56 g </a:t>
            </a:r>
            <a:r>
              <a:rPr lang="en-US" sz="4000" dirty="0"/>
              <a:t>C</a:t>
            </a:r>
            <a:r>
              <a:rPr lang="en-US" sz="4000" baseline="-25000" dirty="0"/>
              <a:t>2</a:t>
            </a:r>
            <a:r>
              <a:rPr lang="en-US" sz="4000" dirty="0"/>
              <a:t>H</a:t>
            </a:r>
            <a:r>
              <a:rPr lang="en-US" sz="4000" baseline="-25000" dirty="0"/>
              <a:t>4</a:t>
            </a:r>
            <a:r>
              <a:rPr lang="en-US" sz="4000" dirty="0"/>
              <a:t> (28.06 g/</a:t>
            </a:r>
            <a:r>
              <a:rPr lang="en-US" sz="4000" dirty="0" err="1"/>
              <a:t>mol</a:t>
            </a:r>
            <a:r>
              <a:rPr lang="en-US" sz="4000" dirty="0" smtClean="0"/>
              <a:t>)?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192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8.76 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05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 C (s)  + 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(g)  </a:t>
            </a:r>
            <a:r>
              <a:rPr lang="en-US" sz="3200" dirty="0" smtClean="0">
                <a:sym typeface="Wingdings" panose="05000000000000000000" pitchFamily="2" charset="2"/>
              </a:rPr>
              <a:t>  2 CO Ig)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Solid carbon reacts with oxygen gas to produce carbon monoxide gas as shown above.  Identify the limiting reactant when 3.25 </a:t>
            </a:r>
            <a:r>
              <a:rPr lang="en-US" sz="3200" dirty="0" err="1" smtClean="0">
                <a:sym typeface="Wingdings" panose="05000000000000000000" pitchFamily="2" charset="2"/>
              </a:rPr>
              <a:t>mol</a:t>
            </a:r>
            <a:r>
              <a:rPr lang="en-US" sz="3200" dirty="0" smtClean="0">
                <a:sym typeface="Wingdings" panose="05000000000000000000" pitchFamily="2" charset="2"/>
              </a:rPr>
              <a:t> oxygen is reacted with 48.5 g C(12.01 g/</a:t>
            </a:r>
            <a:r>
              <a:rPr lang="en-US" sz="3200" dirty="0" err="1" smtClean="0">
                <a:sym typeface="Wingdings" panose="05000000000000000000" pitchFamily="2" charset="2"/>
              </a:rPr>
              <a:t>mol</a:t>
            </a:r>
            <a:r>
              <a:rPr lang="en-US" sz="3200" dirty="0" smtClean="0">
                <a:sym typeface="Wingdings" panose="05000000000000000000" pitchFamily="2" charset="2"/>
              </a:rPr>
              <a:t>).  How much carbon monoxide can be made?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5208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 is limiting reactant</a:t>
            </a:r>
          </a:p>
          <a:p>
            <a:r>
              <a:rPr lang="en-US" sz="4000" dirty="0" smtClean="0"/>
              <a:t>72.7 g CO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0338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+  3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</a:t>
            </a:r>
            <a:r>
              <a:rPr lang="en-US" sz="4000" dirty="0" smtClean="0">
                <a:sym typeface="Wingdings" panose="05000000000000000000" pitchFamily="2" charset="2"/>
              </a:rPr>
              <a:t>  2 NH</a:t>
            </a:r>
            <a:r>
              <a:rPr lang="en-US" sz="4000" baseline="-25000" dirty="0" smtClean="0">
                <a:sym typeface="Wingdings" panose="05000000000000000000" pitchFamily="2" charset="2"/>
              </a:rPr>
              <a:t>3</a:t>
            </a:r>
          </a:p>
          <a:p>
            <a:r>
              <a:rPr lang="en-US" sz="4000" dirty="0" smtClean="0">
                <a:sym typeface="Wingdings" panose="05000000000000000000" pitchFamily="2" charset="2"/>
              </a:rPr>
              <a:t>What is the theoretical yield of NH</a:t>
            </a:r>
            <a:r>
              <a:rPr lang="en-US" sz="4000" baseline="-25000" dirty="0" smtClean="0">
                <a:sym typeface="Wingdings" panose="05000000000000000000" pitchFamily="2" charset="2"/>
              </a:rPr>
              <a:t>3</a:t>
            </a:r>
            <a:r>
              <a:rPr lang="en-US" sz="4000" dirty="0" smtClean="0">
                <a:sym typeface="Wingdings" panose="05000000000000000000" pitchFamily="2" charset="2"/>
              </a:rPr>
              <a:t> (17.04 g/</a:t>
            </a:r>
            <a:r>
              <a:rPr lang="en-US" sz="4000" dirty="0" err="1" smtClean="0">
                <a:sym typeface="Wingdings" panose="05000000000000000000" pitchFamily="2" charset="2"/>
              </a:rPr>
              <a:t>mol</a:t>
            </a:r>
            <a:r>
              <a:rPr lang="en-US" sz="4000" dirty="0" smtClean="0">
                <a:sym typeface="Wingdings" panose="05000000000000000000" pitchFamily="2" charset="2"/>
              </a:rPr>
              <a:t>) that can be formed when 10.0 g N2 is reacted with 10.0 g H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0559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is limiting</a:t>
            </a:r>
          </a:p>
          <a:p>
            <a:r>
              <a:rPr lang="en-US" sz="4000" dirty="0" smtClean="0"/>
              <a:t>12.1 g NH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could be produced theoretically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3277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Be  +  2 </a:t>
            </a:r>
            <a:r>
              <a:rPr lang="en-US" sz="3600" dirty="0" err="1" smtClean="0"/>
              <a:t>HCl</a:t>
            </a:r>
            <a:r>
              <a:rPr lang="en-US" sz="3600" dirty="0" smtClean="0"/>
              <a:t>  </a:t>
            </a:r>
            <a:r>
              <a:rPr lang="en-US" sz="3600" dirty="0" smtClean="0">
                <a:sym typeface="Wingdings" panose="05000000000000000000" pitchFamily="2" charset="2"/>
              </a:rPr>
              <a:t>  BeCl</a:t>
            </a:r>
            <a:r>
              <a:rPr lang="en-US" sz="3600" baseline="-250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  +  H</a:t>
            </a:r>
            <a:r>
              <a:rPr lang="en-US" sz="3600" baseline="-25000" dirty="0" smtClean="0">
                <a:sym typeface="Wingdings" panose="05000000000000000000" pitchFamily="2" charset="2"/>
              </a:rPr>
              <a:t>2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Enough Be and </a:t>
            </a:r>
            <a:r>
              <a:rPr lang="en-US" sz="3600" dirty="0" err="1" smtClean="0">
                <a:sym typeface="Wingdings" panose="05000000000000000000" pitchFamily="2" charset="2"/>
              </a:rPr>
              <a:t>HCl</a:t>
            </a:r>
            <a:r>
              <a:rPr lang="en-US" sz="3600" dirty="0" smtClean="0">
                <a:sym typeface="Wingdings" panose="05000000000000000000" pitchFamily="2" charset="2"/>
              </a:rPr>
              <a:t> were added to produce 10.7 grams of beryllium chloride, but only 4.50 g BeCl</a:t>
            </a:r>
            <a:r>
              <a:rPr lang="en-US" sz="3600" baseline="-25000" dirty="0" smtClean="0">
                <a:sym typeface="Wingdings" panose="05000000000000000000" pitchFamily="2" charset="2"/>
              </a:rPr>
              <a:t>2</a:t>
            </a:r>
            <a:r>
              <a:rPr lang="en-US" sz="3600" dirty="0" smtClean="0">
                <a:sym typeface="Wingdings" panose="05000000000000000000" pitchFamily="2" charset="2"/>
              </a:rPr>
              <a:t> were actually recovered.  What is the percent yield?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7068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42.1 %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120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 </a:t>
            </a:r>
            <a:r>
              <a:rPr lang="en-US" sz="3600" dirty="0" err="1" smtClean="0"/>
              <a:t>LiOH</a:t>
            </a:r>
            <a:r>
              <a:rPr lang="en-US" sz="3600" dirty="0" smtClean="0"/>
              <a:t>  +  FeCl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</a:t>
            </a:r>
            <a:r>
              <a:rPr lang="en-US" sz="3600" dirty="0" smtClean="0">
                <a:sym typeface="Wingdings" panose="05000000000000000000" pitchFamily="2" charset="2"/>
              </a:rPr>
              <a:t>  2 </a:t>
            </a:r>
            <a:r>
              <a:rPr lang="en-US" sz="3600" dirty="0" err="1" smtClean="0">
                <a:sym typeface="Wingdings" panose="05000000000000000000" pitchFamily="2" charset="2"/>
              </a:rPr>
              <a:t>LiCl</a:t>
            </a:r>
            <a:r>
              <a:rPr lang="en-US" sz="3600" dirty="0" smtClean="0">
                <a:sym typeface="Wingdings" panose="05000000000000000000" pitchFamily="2" charset="2"/>
              </a:rPr>
              <a:t>  +  Fe(OH)</a:t>
            </a:r>
            <a:r>
              <a:rPr lang="en-US" sz="3600" baseline="-25000" dirty="0" smtClean="0">
                <a:sym typeface="Wingdings" panose="05000000000000000000" pitchFamily="2" charset="2"/>
              </a:rPr>
              <a:t>2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20.0 g </a:t>
            </a:r>
            <a:r>
              <a:rPr lang="en-US" sz="3600" dirty="0" err="1" smtClean="0">
                <a:sym typeface="Wingdings" panose="05000000000000000000" pitchFamily="2" charset="2"/>
              </a:rPr>
              <a:t>LiOH</a:t>
            </a:r>
            <a:r>
              <a:rPr lang="en-US" sz="3600" dirty="0" smtClean="0">
                <a:sym typeface="Wingdings" panose="05000000000000000000" pitchFamily="2" charset="2"/>
              </a:rPr>
              <a:t> (23.95 g/</a:t>
            </a:r>
            <a:r>
              <a:rPr lang="en-US" sz="3600" dirty="0" err="1" smtClean="0">
                <a:sym typeface="Wingdings" panose="05000000000000000000" pitchFamily="2" charset="2"/>
              </a:rPr>
              <a:t>mol</a:t>
            </a:r>
            <a:r>
              <a:rPr lang="en-US" sz="3600" dirty="0" smtClean="0">
                <a:sym typeface="Wingdings" panose="05000000000000000000" pitchFamily="2" charset="2"/>
              </a:rPr>
              <a:t>) was reacted and 31.1 g of </a:t>
            </a:r>
            <a:r>
              <a:rPr lang="en-US" sz="3600" dirty="0" err="1" smtClean="0">
                <a:sym typeface="Wingdings" panose="05000000000000000000" pitchFamily="2" charset="2"/>
              </a:rPr>
              <a:t>LiCl</a:t>
            </a:r>
            <a:r>
              <a:rPr lang="en-US" sz="3600" dirty="0" smtClean="0">
                <a:sym typeface="Wingdings" panose="05000000000000000000" pitchFamily="2" charset="2"/>
              </a:rPr>
              <a:t> were actually produced.  What is the theoretical yield of </a:t>
            </a:r>
            <a:r>
              <a:rPr lang="en-US" sz="3600" dirty="0" err="1" smtClean="0">
                <a:sym typeface="Wingdings" panose="05000000000000000000" pitchFamily="2" charset="2"/>
              </a:rPr>
              <a:t>LiCl</a:t>
            </a:r>
            <a:r>
              <a:rPr lang="en-US" sz="3600" dirty="0" smtClean="0">
                <a:sym typeface="Wingdings" panose="05000000000000000000" pitchFamily="2" charset="2"/>
              </a:rPr>
              <a:t> (42.39 g/</a:t>
            </a:r>
            <a:r>
              <a:rPr lang="en-US" sz="3600" dirty="0" err="1" smtClean="0">
                <a:sym typeface="Wingdings" panose="05000000000000000000" pitchFamily="2" charset="2"/>
              </a:rPr>
              <a:t>mol</a:t>
            </a:r>
            <a:r>
              <a:rPr lang="en-US" sz="3600" dirty="0" smtClean="0">
                <a:sym typeface="Wingdings" panose="05000000000000000000" pitchFamily="2" charset="2"/>
              </a:rPr>
              <a:t>) and what is the percent yield?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32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 Na  +  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</a:t>
            </a:r>
            <a:r>
              <a:rPr lang="en-US" sz="4000" dirty="0" smtClean="0">
                <a:sym typeface="Wingdings" panose="05000000000000000000" pitchFamily="2" charset="2"/>
              </a:rPr>
              <a:t>  2 Na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O</a:t>
            </a:r>
          </a:p>
          <a:p>
            <a:r>
              <a:rPr lang="en-US" sz="4000" dirty="0" smtClean="0">
                <a:sym typeface="Wingdings" panose="05000000000000000000" pitchFamily="2" charset="2"/>
              </a:rPr>
              <a:t>How many moles of sodium will be needed to react with 3.82 moles of oxygen?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545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35.4 g </a:t>
            </a:r>
            <a:r>
              <a:rPr lang="en-US" sz="4000" dirty="0" err="1" smtClean="0"/>
              <a:t>LiCl</a:t>
            </a:r>
            <a:endParaRPr lang="en-US" sz="4000" dirty="0" smtClean="0"/>
          </a:p>
          <a:p>
            <a:r>
              <a:rPr lang="en-US" sz="4000" dirty="0" smtClean="0"/>
              <a:t>87.9%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559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15.3 moles Na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240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4 Na  +  O</a:t>
            </a:r>
            <a:r>
              <a:rPr lang="en-US" sz="4000" baseline="-25000" dirty="0"/>
              <a:t>2</a:t>
            </a:r>
            <a:r>
              <a:rPr lang="en-US" sz="4000" dirty="0"/>
              <a:t>  </a:t>
            </a:r>
            <a:r>
              <a:rPr lang="en-US" sz="4000" dirty="0">
                <a:sym typeface="Wingdings" panose="05000000000000000000" pitchFamily="2" charset="2"/>
              </a:rPr>
              <a:t>  2 Na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>
                <a:sym typeface="Wingdings" panose="05000000000000000000" pitchFamily="2" charset="2"/>
              </a:rPr>
              <a:t>O</a:t>
            </a:r>
          </a:p>
          <a:p>
            <a:r>
              <a:rPr lang="en-US" sz="4000" dirty="0" smtClean="0"/>
              <a:t>How many moles of Na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can be produced from 13.5 </a:t>
            </a:r>
            <a:r>
              <a:rPr lang="en-US" sz="4000" dirty="0" err="1" smtClean="0"/>
              <a:t>mol</a:t>
            </a:r>
            <a:r>
              <a:rPr lang="en-US" sz="4000" dirty="0" smtClean="0"/>
              <a:t> Na?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343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6.75 </a:t>
            </a:r>
            <a:r>
              <a:rPr lang="en-US" sz="4000" dirty="0" err="1" smtClean="0"/>
              <a:t>mol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098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4 Na  +  O</a:t>
            </a:r>
            <a:r>
              <a:rPr lang="en-US" sz="4000" baseline="-25000" dirty="0"/>
              <a:t>2</a:t>
            </a:r>
            <a:r>
              <a:rPr lang="en-US" sz="4000" dirty="0"/>
              <a:t>  </a:t>
            </a:r>
            <a:r>
              <a:rPr lang="en-US" sz="4000" dirty="0">
                <a:sym typeface="Wingdings" panose="05000000000000000000" pitchFamily="2" charset="2"/>
              </a:rPr>
              <a:t>  2 Na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>
                <a:sym typeface="Wingdings" panose="05000000000000000000" pitchFamily="2" charset="2"/>
              </a:rPr>
              <a:t>O</a:t>
            </a:r>
          </a:p>
          <a:p>
            <a:r>
              <a:rPr lang="en-US" sz="4000" dirty="0" smtClean="0"/>
              <a:t>How many moles of oxygen are needed to produce 34.7 g Na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(61.98 g/</a:t>
            </a:r>
            <a:r>
              <a:rPr lang="en-US" sz="4000" dirty="0" err="1" smtClean="0"/>
              <a:t>mol</a:t>
            </a:r>
            <a:r>
              <a:rPr lang="en-US" sz="4000" dirty="0" smtClean="0"/>
              <a:t>)?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644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0.280 </a:t>
            </a:r>
            <a:r>
              <a:rPr lang="en-US" sz="4000" dirty="0" err="1" smtClean="0"/>
              <a:t>mol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948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 +  3 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</a:t>
            </a:r>
            <a:r>
              <a:rPr lang="en-US" sz="4000" dirty="0" smtClean="0">
                <a:sym typeface="Wingdings" panose="05000000000000000000" pitchFamily="2" charset="2"/>
              </a:rPr>
              <a:t>  2 CO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 +  2 H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O</a:t>
            </a:r>
          </a:p>
          <a:p>
            <a:r>
              <a:rPr lang="en-US" sz="4000" dirty="0" smtClean="0">
                <a:sym typeface="Wingdings" panose="05000000000000000000" pitchFamily="2" charset="2"/>
              </a:rPr>
              <a:t>When 0.624 </a:t>
            </a:r>
            <a:r>
              <a:rPr lang="en-US" sz="4000" dirty="0" err="1" smtClean="0">
                <a:sym typeface="Wingdings" panose="05000000000000000000" pitchFamily="2" charset="2"/>
              </a:rPr>
              <a:t>mol</a:t>
            </a:r>
            <a:r>
              <a:rPr lang="en-US" sz="4000" dirty="0" smtClean="0">
                <a:sym typeface="Wingdings" panose="05000000000000000000" pitchFamily="2" charset="2"/>
              </a:rPr>
              <a:t> oxygen are reacted, how many moles of carbon dioxide are produced?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652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</a:t>
            </a:r>
            <a:r>
              <a:rPr lang="en-US" sz="4000" baseline="-25000" dirty="0"/>
              <a:t>2</a:t>
            </a:r>
            <a:r>
              <a:rPr lang="en-US" sz="4000" dirty="0"/>
              <a:t>H</a:t>
            </a:r>
            <a:r>
              <a:rPr lang="en-US" sz="4000" baseline="-25000" dirty="0"/>
              <a:t>4</a:t>
            </a:r>
            <a:r>
              <a:rPr lang="en-US" sz="4000" dirty="0"/>
              <a:t>  +  3 O</a:t>
            </a:r>
            <a:r>
              <a:rPr lang="en-US" sz="4000" baseline="-25000" dirty="0"/>
              <a:t>2</a:t>
            </a:r>
            <a:r>
              <a:rPr lang="en-US" sz="4000" dirty="0"/>
              <a:t>  </a:t>
            </a:r>
            <a:r>
              <a:rPr lang="en-US" sz="4000" dirty="0">
                <a:sym typeface="Wingdings" panose="05000000000000000000" pitchFamily="2" charset="2"/>
              </a:rPr>
              <a:t>  2 CO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>
                <a:sym typeface="Wingdings" panose="05000000000000000000" pitchFamily="2" charset="2"/>
              </a:rPr>
              <a:t>  +  2 H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>
                <a:sym typeface="Wingdings" panose="05000000000000000000" pitchFamily="2" charset="2"/>
              </a:rPr>
              <a:t>O</a:t>
            </a:r>
          </a:p>
          <a:p>
            <a:r>
              <a:rPr lang="en-US" sz="4000" dirty="0" smtClean="0"/>
              <a:t>How many grams of 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(28.06 g/</a:t>
            </a:r>
            <a:r>
              <a:rPr lang="en-US" sz="4000" dirty="0" err="1" smtClean="0"/>
              <a:t>mol</a:t>
            </a:r>
            <a:r>
              <a:rPr lang="en-US" sz="4000" dirty="0" smtClean="0"/>
              <a:t>) are needed to produce 3.70 moles of water?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8819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</TotalTime>
  <Words>353</Words>
  <Application>Microsoft Office PowerPoint</Application>
  <PresentationFormat>Widescreen</PresentationFormat>
  <Paragraphs>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Ion Boardroom</vt:lpstr>
      <vt:lpstr>STOICHIOMETRY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Volusia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REVIEW</dc:title>
  <dc:creator>Kerney, Linda S.</dc:creator>
  <cp:lastModifiedBy>Kerney, Linda S.</cp:lastModifiedBy>
  <cp:revision>5</cp:revision>
  <dcterms:created xsi:type="dcterms:W3CDTF">2016-03-04T12:05:35Z</dcterms:created>
  <dcterms:modified xsi:type="dcterms:W3CDTF">2016-03-04T12:51:51Z</dcterms:modified>
</cp:coreProperties>
</file>