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0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15" r:id="rId56"/>
    <p:sldId id="31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4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51B0-4B09-42D4-A74C-075CDEB9CB3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44D-FAAA-478E-A2EF-531720B02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51B0-4B09-42D4-A74C-075CDEB9CB3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44D-FAAA-478E-A2EF-531720B02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51B0-4B09-42D4-A74C-075CDEB9CB3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44D-FAAA-478E-A2EF-531720B02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51B0-4B09-42D4-A74C-075CDEB9CB3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44D-FAAA-478E-A2EF-531720B02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51B0-4B09-42D4-A74C-075CDEB9CB3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44D-FAAA-478E-A2EF-531720B02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51B0-4B09-42D4-A74C-075CDEB9CB3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44D-FAAA-478E-A2EF-531720B02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51B0-4B09-42D4-A74C-075CDEB9CB3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44D-FAAA-478E-A2EF-531720B02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51B0-4B09-42D4-A74C-075CDEB9CB3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44D-FAAA-478E-A2EF-531720B02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51B0-4B09-42D4-A74C-075CDEB9CB3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44D-FAAA-478E-A2EF-531720B02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51B0-4B09-42D4-A74C-075CDEB9CB3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44D-FAAA-478E-A2EF-531720B02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51B0-4B09-42D4-A74C-075CDEB9CB3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44D-FAAA-478E-A2EF-531720B02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751B0-4B09-42D4-A74C-075CDEB9CB34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BC44D-FAAA-478E-A2EF-531720B024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Bonding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tin and copper;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metallic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silver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metallic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is the charge on each ion of the following:  SnI</a:t>
            </a:r>
            <a:r>
              <a:rPr lang="en-US" baseline="-25000" dirty="0"/>
              <a:t>2</a:t>
            </a:r>
            <a:r>
              <a:rPr lang="en-US" dirty="0"/>
              <a:t>;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Sn</a:t>
            </a:r>
            <a:r>
              <a:rPr lang="en-US" dirty="0" smtClean="0"/>
              <a:t> = +2</a:t>
            </a:r>
          </a:p>
          <a:p>
            <a:r>
              <a:rPr lang="en-US" dirty="0" smtClean="0"/>
              <a:t>I = -1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is the charge on each ion of the following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NiCO</a:t>
            </a:r>
            <a:r>
              <a:rPr lang="en-US" baseline="-25000" dirty="0"/>
              <a:t>3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 = +2</a:t>
            </a:r>
          </a:p>
          <a:p>
            <a:r>
              <a:rPr lang="en-US" dirty="0" smtClean="0"/>
              <a:t>CO3 = -2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;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 = +3</a:t>
            </a:r>
          </a:p>
          <a:p>
            <a:r>
              <a:rPr lang="en-US" dirty="0" smtClean="0"/>
              <a:t>O = -2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Write the formula for sodium oxide.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AuBr</a:t>
            </a:r>
            <a:r>
              <a:rPr lang="en-US" baseline="-25000" dirty="0"/>
              <a:t>3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 = +3</a:t>
            </a:r>
          </a:p>
          <a:p>
            <a:r>
              <a:rPr lang="en-US" dirty="0" smtClean="0"/>
              <a:t>Br = -1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Explain why metals conduct electricity.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delocalized electrons can travel past all the </a:t>
            </a:r>
            <a:r>
              <a:rPr lang="en-US" dirty="0" err="1" smtClean="0"/>
              <a:t>cations</a:t>
            </a:r>
            <a:r>
              <a:rPr lang="en-US" dirty="0" smtClean="0"/>
              <a:t> and carry the electric current from one end of the metal to the other end.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State the shapes of each of the substances </a:t>
            </a:r>
            <a:r>
              <a:rPr lang="en-US" dirty="0" smtClean="0"/>
              <a:t>and identify </a:t>
            </a:r>
            <a:r>
              <a:rPr lang="en-US" dirty="0"/>
              <a:t>whether each substance </a:t>
            </a:r>
            <a:r>
              <a:rPr lang="en-US" dirty="0" smtClean="0"/>
              <a:t>is </a:t>
            </a:r>
            <a:r>
              <a:rPr lang="en-US" dirty="0"/>
              <a:t>polar or non-polar</a:t>
            </a:r>
            <a:r>
              <a:rPr lang="en-US" dirty="0" smtClean="0"/>
              <a:t>. State the intermolecular force for each.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HI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</a:t>
            </a:r>
          </a:p>
          <a:p>
            <a:endParaRPr lang="en-US" dirty="0"/>
          </a:p>
          <a:p>
            <a:r>
              <a:rPr lang="en-US" dirty="0" smtClean="0"/>
              <a:t>Polar</a:t>
            </a:r>
          </a:p>
          <a:p>
            <a:endParaRPr lang="en-US" dirty="0"/>
          </a:p>
          <a:p>
            <a:r>
              <a:rPr lang="en-US" dirty="0" smtClean="0"/>
              <a:t>Dipole -dipole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N2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</a:t>
            </a:r>
          </a:p>
          <a:p>
            <a:endParaRPr lang="en-US" dirty="0"/>
          </a:p>
          <a:p>
            <a:r>
              <a:rPr lang="en-US" dirty="0" smtClean="0"/>
              <a:t>Non-polar</a:t>
            </a:r>
          </a:p>
          <a:p>
            <a:endParaRPr lang="en-US" dirty="0"/>
          </a:p>
          <a:p>
            <a:r>
              <a:rPr lang="en-US" dirty="0" smtClean="0"/>
              <a:t>London dispersion forces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CH3Cl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Tetrahedral</a:t>
            </a:r>
          </a:p>
          <a:p>
            <a:endParaRPr lang="en-US" dirty="0"/>
          </a:p>
          <a:p>
            <a:r>
              <a:rPr lang="en-US" dirty="0" smtClean="0"/>
              <a:t>Polar</a:t>
            </a:r>
          </a:p>
          <a:p>
            <a:endParaRPr lang="en-US" dirty="0"/>
          </a:p>
          <a:p>
            <a:r>
              <a:rPr lang="en-US" dirty="0" smtClean="0"/>
              <a:t>Dipole-dipole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CO2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</a:t>
            </a:r>
          </a:p>
          <a:p>
            <a:endParaRPr lang="en-US" dirty="0"/>
          </a:p>
          <a:p>
            <a:r>
              <a:rPr lang="en-US" dirty="0" smtClean="0"/>
              <a:t>Non-polar</a:t>
            </a:r>
          </a:p>
          <a:p>
            <a:endParaRPr lang="en-US" dirty="0"/>
          </a:p>
          <a:p>
            <a:r>
              <a:rPr lang="en-US" dirty="0" smtClean="0"/>
              <a:t>London dispersion forces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H2S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Bent</a:t>
            </a:r>
          </a:p>
          <a:p>
            <a:endParaRPr lang="en-US" dirty="0"/>
          </a:p>
          <a:p>
            <a:r>
              <a:rPr lang="en-US" dirty="0" smtClean="0"/>
              <a:t>Polar</a:t>
            </a:r>
          </a:p>
          <a:p>
            <a:endParaRPr lang="en-US" dirty="0"/>
          </a:p>
          <a:p>
            <a:r>
              <a:rPr lang="en-US" dirty="0" smtClean="0"/>
              <a:t>Dipole-dipole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</a:t>
            </a:r>
            <a:r>
              <a:rPr lang="en-US" baseline="-25000" dirty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Trigonal</a:t>
            </a:r>
            <a:r>
              <a:rPr lang="en-US" dirty="0" smtClean="0"/>
              <a:t> pyramid</a:t>
            </a:r>
          </a:p>
          <a:p>
            <a:endParaRPr lang="en-US" dirty="0"/>
          </a:p>
          <a:p>
            <a:r>
              <a:rPr lang="en-US" dirty="0" smtClean="0"/>
              <a:t>Polar</a:t>
            </a:r>
          </a:p>
          <a:p>
            <a:endParaRPr lang="en-US" dirty="0"/>
          </a:p>
          <a:p>
            <a:r>
              <a:rPr lang="en-US" dirty="0" smtClean="0"/>
              <a:t>Dipole-dipole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HCN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</a:t>
            </a:r>
          </a:p>
          <a:p>
            <a:endParaRPr lang="en-US" dirty="0"/>
          </a:p>
          <a:p>
            <a:r>
              <a:rPr lang="en-US" dirty="0" smtClean="0"/>
              <a:t>Polar</a:t>
            </a:r>
          </a:p>
          <a:p>
            <a:endParaRPr lang="en-US" dirty="0"/>
          </a:p>
          <a:p>
            <a:r>
              <a:rPr lang="en-US" dirty="0" smtClean="0"/>
              <a:t>Dipole-dipole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Identify the strongest type of intermolecular force for each of the following:  </a:t>
            </a:r>
            <a:r>
              <a:rPr lang="en-US" dirty="0" err="1"/>
              <a:t>HCl</a:t>
            </a:r>
            <a:r>
              <a:rPr lang="en-US" dirty="0"/>
              <a:t>;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Dipole-dipole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State the name for FePO</a:t>
            </a:r>
            <a:r>
              <a:rPr lang="en-US" baseline="-25000" dirty="0"/>
              <a:t>4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Identify the strongest type of intermolecular force for each of the following:NH3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Hydrogen bonding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Identify the strongest type of intermolecular force for each of the following: CHCl3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Dipole-dipole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Identify the strongest type of intermolecular force for each of the following:  OCl2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Dipole-dipole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Identify the strongest type of intermolecular force for each of the following:  SiH4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London dispersion forces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Identify the strongest type of intermolecular force for each of the following:  N2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London dispersion forces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 (III) phosphate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Identify the strongest type of intermolecular force for each of the following:NBr3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Dipole-dipole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end of the review for the test </a:t>
            </a:r>
            <a:r>
              <a:rPr lang="en-US" smtClean="0"/>
              <a:t>on Tuesday 12/13/16.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512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099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 the following bonds in order from weakest to strongest: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I. permanent dipole-dipole bonds between SO2 molecules</a:t>
            </a:r>
          </a:p>
          <a:p>
            <a:r>
              <a:rPr lang="en-US" dirty="0" smtClean="0"/>
              <a:t>II. covalent bonds between carbon and hydrogen in CH4</a:t>
            </a:r>
          </a:p>
          <a:p>
            <a:r>
              <a:rPr lang="en-US" dirty="0" smtClean="0"/>
              <a:t>III. </a:t>
            </a:r>
            <a:r>
              <a:rPr lang="en-US" dirty="0" smtClean="0"/>
              <a:t>London dispersion </a:t>
            </a:r>
            <a:r>
              <a:rPr lang="en-US" dirty="0" smtClean="0"/>
              <a:t>forces between atoms of helium</a:t>
            </a:r>
          </a:p>
          <a:p>
            <a:r>
              <a:rPr lang="en-US" dirty="0" smtClean="0"/>
              <a:t>IV. Permanent hydrogen bonds between HF molecules</a:t>
            </a:r>
          </a:p>
          <a:p>
            <a:r>
              <a:rPr lang="en-US" dirty="0" smtClean="0"/>
              <a:t>V. Covalent bonds between nitrogen atoms in N2 molecules</a:t>
            </a:r>
          </a:p>
          <a:p>
            <a:r>
              <a:rPr lang="en-US" dirty="0" smtClean="0"/>
              <a:t>VI. </a:t>
            </a:r>
            <a:r>
              <a:rPr lang="en-US" dirty="0" smtClean="0"/>
              <a:t>London dispersion forces </a:t>
            </a:r>
            <a:r>
              <a:rPr lang="en-US" dirty="0" smtClean="0"/>
              <a:t>between molecules of carbon dioxide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III, VI, I, IV, II, V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which molecule in the pair has the higher boiling point and explain:</a:t>
            </a:r>
          </a:p>
          <a:p>
            <a:r>
              <a:rPr lang="en-US" dirty="0" smtClean="0"/>
              <a:t>HF and </a:t>
            </a:r>
            <a:r>
              <a:rPr lang="en-US" dirty="0" err="1" smtClean="0"/>
              <a:t>HBr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HF – has hydrogen bonding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which molecule in the pair has the higher boiling point and explain:</a:t>
            </a:r>
          </a:p>
          <a:p>
            <a:r>
              <a:rPr lang="en-US" dirty="0" smtClean="0"/>
              <a:t>NH3 and AsH3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NH3 because of hydrogen bonding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Identify the bonding type in each of the following as ionic, covalent or metallic:  magnesium and chlorine;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which molecule in the pair has the higher boiling point and explain:</a:t>
            </a:r>
          </a:p>
          <a:p>
            <a:r>
              <a:rPr lang="en-US" dirty="0" smtClean="0"/>
              <a:t>CH4 and CH3Cl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CH3Cl because of dipole-dipole instead of only </a:t>
            </a:r>
            <a:r>
              <a:rPr lang="en-US" dirty="0" smtClean="0"/>
              <a:t>London dispersion forces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ionic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carbon and oxygen;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covalent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EDE2E4286373409CB3FF422B01E75C" ma:contentTypeVersion="0" ma:contentTypeDescription="Create a new document." ma:contentTypeScope="" ma:versionID="4c6ad171758fc65f5e21ebbe34d2500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9a161322bb51909df4b9d2645a7294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E46BA5-06B5-4EBE-8694-71811B8B71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376F19E-C55B-40A9-96CD-B981F7AA29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F46B10-0B22-4A72-99DF-B59E62841E8D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475</Words>
  <Application>Microsoft Office PowerPoint</Application>
  <PresentationFormat>On-screen Show (4:3)</PresentationFormat>
  <Paragraphs>103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4" baseType="lpstr">
      <vt:lpstr>Arial</vt:lpstr>
      <vt:lpstr>Calibri</vt:lpstr>
      <vt:lpstr>Office Theme</vt:lpstr>
      <vt:lpstr>Bonding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List the following bonds in order from weakest to strongest: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 Review</dc:title>
  <dc:creator>lkerney</dc:creator>
  <cp:lastModifiedBy>Kerney, Linda S.</cp:lastModifiedBy>
  <cp:revision>6</cp:revision>
  <dcterms:created xsi:type="dcterms:W3CDTF">2013-11-19T15:02:46Z</dcterms:created>
  <dcterms:modified xsi:type="dcterms:W3CDTF">2016-12-12T11:57:13Z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0x010100C8EDE2E4286373409CB3FF422B01E75C</vt:lpwstr>
  </property>
</Properties>
</file>